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Bungee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font" Target="fonts/Bungee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gif>
</file>

<file path=ppt/media/image13.png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9e14dfec4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9e14dfec4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9e14dfec4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9e14dfec4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9e14dfec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9e14dfec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58b5725ae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58b5725ae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9e14dfec4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9e14dfec4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gif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7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hyperlink" Target="https://github.com/nickybakes/580-game" TargetMode="External"/><Relationship Id="rId5" Type="http://schemas.openxmlformats.org/officeDocument/2006/relationships/hyperlink" Target="https://youtu.be/ykkpe5vE14E" TargetMode="External"/><Relationship Id="rId6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gif"/><Relationship Id="rId4" Type="http://schemas.openxmlformats.org/officeDocument/2006/relationships/image" Target="../media/image11.png"/><Relationship Id="rId5" Type="http://schemas.openxmlformats.org/officeDocument/2006/relationships/image" Target="../media/image16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536" y="118400"/>
            <a:ext cx="7246925" cy="464255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3031700"/>
            <a:ext cx="8520600" cy="2052600"/>
          </a:xfrm>
          <a:prstGeom prst="rect">
            <a:avLst/>
          </a:prstGeom>
          <a:effectLst>
            <a:outerShdw rotWithShape="0" algn="bl" dir="2760000" dist="952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900">
                <a:latin typeface="Bungee"/>
                <a:ea typeface="Bungee"/>
                <a:cs typeface="Bungee"/>
                <a:sym typeface="Bungee"/>
              </a:rPr>
              <a:t>Nick baker, brian kiss, josh quinones, sam lambermont</a:t>
            </a:r>
            <a:endParaRPr i="1" sz="1900">
              <a:latin typeface="Bungee"/>
              <a:ea typeface="Bungee"/>
              <a:cs typeface="Bungee"/>
              <a:sym typeface="Bunge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194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Menus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75" y="592725"/>
            <a:ext cx="4064285" cy="2286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2200" y="289625"/>
            <a:ext cx="4729750" cy="2644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4275" y="2933700"/>
            <a:ext cx="4445748" cy="214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79623" y="3071270"/>
            <a:ext cx="3407396" cy="19050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You’ve been hearing it during playtests.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Menu music.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Different sound effects on weapons.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Priority Announcement system.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Elims &gt; Buffs &gt; Damage.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More voice over lines.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 VO line repetition.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Audience cheers!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Fade in/out.</a:t>
            </a:r>
            <a:endParaRPr/>
          </a:p>
        </p:txBody>
      </p:sp>
      <p:sp>
        <p:nvSpPr>
          <p:cNvPr id="71" name="Google Shape;71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600" y="259013"/>
            <a:ext cx="4419600" cy="317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Wrapping things up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Arcade cabinet?!?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Steam?!?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Itch.IO?!?</a:t>
            </a:r>
            <a:endParaRPr/>
          </a:p>
        </p:txBody>
      </p:sp>
      <p:sp>
        <p:nvSpPr>
          <p:cNvPr id="79" name="Google Shape;79;p16"/>
          <p:cNvSpPr txBox="1"/>
          <p:nvPr>
            <p:ph idx="2" type="body"/>
          </p:nvPr>
        </p:nvSpPr>
        <p:spPr>
          <a:xfrm>
            <a:off x="4832400" y="2138800"/>
            <a:ext cx="3999900" cy="24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EVO MOMENT #1337 ????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5450" y="2711738"/>
            <a:ext cx="38100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452" y="1490625"/>
            <a:ext cx="1657775" cy="193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7178" y="3487150"/>
            <a:ext cx="528952" cy="528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 rotWithShape="1">
          <a:blip r:embed="rId6">
            <a:alphaModFix/>
          </a:blip>
          <a:srcRect b="17097" l="29845" r="29442" t="16479"/>
          <a:stretch/>
        </p:blipFill>
        <p:spPr>
          <a:xfrm>
            <a:off x="403538" y="4203249"/>
            <a:ext cx="575779" cy="5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11600" y="275373"/>
            <a:ext cx="3312775" cy="186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7011" y="0"/>
            <a:ext cx="342697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 ’n logs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152475"/>
            <a:ext cx="571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repo: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https://github.com/nickybakes/580-game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Narrated Demo Video: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https://youtu.be/ykkpe5vE14E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26600" y="4703625"/>
            <a:ext cx="457207" cy="34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0825" y="1376650"/>
            <a:ext cx="3962350" cy="296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6425" y="898525"/>
            <a:ext cx="1618975" cy="161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1200" y="3669150"/>
            <a:ext cx="1269025" cy="89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